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32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26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8623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65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174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029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976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1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60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013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348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5816-7255-4C2C-AE2D-FD1DB4994B00}" type="datetimeFigureOut">
              <a:rPr lang="de-CH" smtClean="0"/>
              <a:t>13.09.2023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F2C2A-BFC3-49DF-8940-722A6BF155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1394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</a:rPr>
              <a:t>Cahn-Hilliard Equation with </a:t>
            </a:r>
            <a:r>
              <a:rPr lang="en-US" sz="4800" b="1" dirty="0" err="1">
                <a:latin typeface="Cambria" panose="02040503050406030204" pitchFamily="18" charset="0"/>
                <a:ea typeface="Cambria" panose="02040503050406030204" pitchFamily="18" charset="0"/>
              </a:rPr>
              <a:t>Pseudospectral</a:t>
            </a:r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</a:rPr>
              <a:t> Method and 4th order time </a:t>
            </a:r>
            <a:r>
              <a:rPr lang="en-US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Integration</a:t>
            </a:r>
            <a:endParaRPr lang="de-CH"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Wentao Gong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09.13.2023</a:t>
            </a:r>
            <a:endParaRPr lang="de-C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54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85" y="430314"/>
            <a:ext cx="779253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65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604443"/>
            <a:ext cx="7964011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1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76" y="1275991"/>
            <a:ext cx="8145012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9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8" y="652075"/>
            <a:ext cx="5572903" cy="555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589" y="104503"/>
            <a:ext cx="5286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Initial conditions and parameters</a:t>
            </a:r>
            <a:endParaRPr lang="de-CH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51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766"/>
            <a:ext cx="5852172" cy="43891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4766"/>
            <a:ext cx="6096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94" y="148046"/>
            <a:ext cx="3082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sto MT" panose="02040603050505030304" pitchFamily="18" charset="0"/>
                <a:ea typeface="Cambria" panose="02040503050406030204" pitchFamily="18" charset="0"/>
              </a:rPr>
              <a:t>Results</a:t>
            </a:r>
            <a:endParaRPr lang="de-CH" sz="2800" dirty="0">
              <a:latin typeface="Calisto MT" panose="020406030505050303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5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1485629"/>
            <a:ext cx="8192643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10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261495"/>
            <a:ext cx="8011643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35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Calisto MT</vt:lpstr>
      <vt:lpstr>Cambria</vt:lpstr>
      <vt:lpstr>Office Theme</vt:lpstr>
      <vt:lpstr>Cahn-Hilliard Equation with Pseudospectral Method and 4th order time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Cahn-Hilliard Equation with Pseudospectral Method and 4th order time Integration</dc:title>
  <dc:creator>Gong, Wentao</dc:creator>
  <cp:lastModifiedBy>Gong, Wentao</cp:lastModifiedBy>
  <cp:revision>1</cp:revision>
  <dcterms:created xsi:type="dcterms:W3CDTF">2023-09-13T19:10:29Z</dcterms:created>
  <dcterms:modified xsi:type="dcterms:W3CDTF">2023-09-13T19:10:52Z</dcterms:modified>
</cp:coreProperties>
</file>